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75" r:id="rId4"/>
    <p:sldId id="270" r:id="rId5"/>
    <p:sldId id="272" r:id="rId6"/>
    <p:sldId id="274" r:id="rId7"/>
    <p:sldId id="259" r:id="rId8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612"/>
    <a:srgbClr val="804D1A"/>
    <a:srgbClr val="8C541C"/>
    <a:srgbClr val="8C5C1C"/>
    <a:srgbClr val="96631E"/>
    <a:srgbClr val="663300"/>
    <a:srgbClr val="80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0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7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8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0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5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5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B7BE-6A0D-4BC6-BFF3-19837AC83367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9A64-F3B9-409F-A2E7-17534E84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7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4.png"/><Relationship Id="rId17" Type="http://schemas.microsoft.com/office/2007/relationships/hdphoto" Target="../media/hdphoto8.wdp"/><Relationship Id="rId2" Type="http://schemas.openxmlformats.org/officeDocument/2006/relationships/image" Target="../media/image9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microsoft.com/office/2007/relationships/hdphoto" Target="../media/hdphoto4.wdp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accent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153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51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102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accent1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165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0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33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tx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172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102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187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51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153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102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accent6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51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102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153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222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108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54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249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182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57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bg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128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77</a:t>
            </a:r>
            <a:b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26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9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accent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accent1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tx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accent6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2876550"/>
            <a:ext cx="1828800" cy="14343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1643" y="2797791"/>
            <a:ext cx="1797957" cy="152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6220" y="895350"/>
            <a:ext cx="1899557" cy="128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7" y="2889987"/>
            <a:ext cx="1434363" cy="14343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266" y="771098"/>
            <a:ext cx="1899557" cy="15558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332">
            <a:off x="4733849" y="809320"/>
            <a:ext cx="1665907" cy="1503449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bg2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3" y="819150"/>
            <a:ext cx="1622013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974" y="2769643"/>
            <a:ext cx="1789563" cy="163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90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2876550"/>
            <a:ext cx="1828800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LineDrawing trans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1643" y="2797791"/>
            <a:ext cx="1797957" cy="152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LineDrawing trans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6220" y="895350"/>
            <a:ext cx="1899557" cy="128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LineDrawing trans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7" y="2889987"/>
            <a:ext cx="1434363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266" y="771098"/>
            <a:ext cx="1899557" cy="155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332">
            <a:off x="4733849" y="809320"/>
            <a:ext cx="1665907" cy="15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3" y="819150"/>
            <a:ext cx="1622013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LineDrawing trans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974" y="2769643"/>
            <a:ext cx="1789563" cy="163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16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3" y="819150"/>
            <a:ext cx="1622013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2876550"/>
            <a:ext cx="1828800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1643" y="2797791"/>
            <a:ext cx="1797957" cy="152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6220" y="895350"/>
            <a:ext cx="1899557" cy="128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7" y="2889987"/>
            <a:ext cx="1434363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266" y="771098"/>
            <a:ext cx="1899557" cy="155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332">
            <a:off x="4733849" y="809320"/>
            <a:ext cx="1665907" cy="15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974" y="2769643"/>
            <a:ext cx="1789563" cy="163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66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016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3" y="819150"/>
            <a:ext cx="1622013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2876550"/>
            <a:ext cx="1828800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1643" y="2797791"/>
            <a:ext cx="1797957" cy="152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6220" y="895350"/>
            <a:ext cx="1899557" cy="128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7" y="2889987"/>
            <a:ext cx="1434363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266" y="771098"/>
            <a:ext cx="1899557" cy="155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332">
            <a:off x="4733849" y="809320"/>
            <a:ext cx="1665907" cy="15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974" y="2769643"/>
            <a:ext cx="1789563" cy="163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24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05600" y="601024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3600" y="601024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1600" y="601024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2647950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05600" y="2647950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1600" y="2647950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3600" y="2647950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601024"/>
            <a:ext cx="1828800" cy="18288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3" y="819150"/>
            <a:ext cx="1622013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2876550"/>
            <a:ext cx="1828800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1643" y="2797791"/>
            <a:ext cx="1797957" cy="1526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6220" y="895350"/>
            <a:ext cx="1899557" cy="1289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37" y="2889987"/>
            <a:ext cx="1434363" cy="143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266" y="771098"/>
            <a:ext cx="1899557" cy="1555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0332">
            <a:off x="4733849" y="809320"/>
            <a:ext cx="1665907" cy="15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974" y="2769643"/>
            <a:ext cx="1789563" cy="163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31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2814" y="2273774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https://thenounproject.com/term/conversation/91593/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58" y="39090"/>
            <a:ext cx="1959428" cy="2286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04628" y="47170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https://thenounproject.com/term/check-mark/8831/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73" y="2678430"/>
            <a:ext cx="1724298" cy="20116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13598" y="47170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https://thenounproject.com/term/arts-and-culture/13644/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95" y="2841716"/>
            <a:ext cx="1645920" cy="16459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36946" y="47170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https://thenounproject.com/term/eye/6411/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032" y="2678430"/>
            <a:ext cx="1724298" cy="20116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10656" y="47170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https://thenounproject.com/term/pencil/11202/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68" y="2678430"/>
            <a:ext cx="1802675" cy="210312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54623" y="22786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https://thenounproject.com/term/speech-bubble/116096/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65" y="173365"/>
            <a:ext cx="1848487" cy="215656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777971" y="22786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https://thenounproject.com/term/book/3688/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69" y="43934"/>
            <a:ext cx="1959428" cy="228599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51681" y="227861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https://thenounproject.com/term/headphones/7443/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25" y="143448"/>
            <a:ext cx="1724298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90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language icons">
      <a:dk1>
        <a:sysClr val="windowText" lastClr="000000"/>
      </a:dk1>
      <a:lt1>
        <a:sysClr val="window" lastClr="FFFFFF"/>
      </a:lt1>
      <a:dk2>
        <a:srgbClr val="AC66BB"/>
      </a:dk2>
      <a:lt2>
        <a:srgbClr val="804D1A"/>
      </a:lt2>
      <a:accent1>
        <a:srgbClr val="A50021"/>
      </a:accent1>
      <a:accent2>
        <a:srgbClr val="993366"/>
      </a:accent2>
      <a:accent3>
        <a:srgbClr val="339966"/>
      </a:accent3>
      <a:accent4>
        <a:srgbClr val="DE6C36"/>
      </a:accent4>
      <a:accent5>
        <a:srgbClr val="F9B639"/>
      </a:accent5>
      <a:accent6>
        <a:srgbClr val="336699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</Words>
  <Application>Microsoft Office PowerPoint</Application>
  <PresentationFormat>On-screen Show (16:9)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Van Nice</dc:creator>
  <cp:lastModifiedBy>Jackie Van Nice</cp:lastModifiedBy>
  <cp:revision>47</cp:revision>
  <dcterms:created xsi:type="dcterms:W3CDTF">2015-04-12T13:45:18Z</dcterms:created>
  <dcterms:modified xsi:type="dcterms:W3CDTF">2015-04-13T01:42:42Z</dcterms:modified>
</cp:coreProperties>
</file>